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57" r:id="rId3"/>
    <p:sldId id="261" r:id="rId4"/>
    <p:sldId id="262" r:id="rId5"/>
    <p:sldId id="263" r:id="rId6"/>
    <p:sldId id="264" r:id="rId7"/>
    <p:sldId id="265" r:id="rId8"/>
    <p:sldId id="267" r:id="rId9"/>
    <p:sldId id="268" r:id="rId10"/>
    <p:sldId id="269" r:id="rId11"/>
    <p:sldId id="275" r:id="rId12"/>
    <p:sldId id="270" r:id="rId13"/>
    <p:sldId id="271" r:id="rId14"/>
    <p:sldId id="272" r:id="rId15"/>
    <p:sldId id="274" r:id="rId16"/>
    <p:sldId id="276" r:id="rId17"/>
    <p:sldId id="277" r:id="rId18"/>
    <p:sldId id="27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098AD-18BD-4701-9929-0E57EDDB1848}" type="datetimeFigureOut">
              <a:rPr lang="ru-RU" smtClean="0"/>
              <a:t>05.02.2018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05244-330D-4A83-A335-914A8E466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121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0649A7C-4AA1-4DAA-B4CE-9727BBD82516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450ED-1121-4158-A0EF-26E96607BE79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05349-F4A1-420A-A929-BBE8A8E6C21E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07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32F3B-EA00-407E-B0AA-06D9C0835EA5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9824F-C6BA-4686-917D-211BD3F5E653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44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09AC4-9E39-4C1A-ACE7-09E63184D08F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92BDE-0BDB-436C-B962-333C1A225932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066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450ED-1121-4158-A0EF-26E96607BE79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05349-F4A1-420A-A929-BBE8A8E6C21E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724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19235-CDC2-45E3-91E4-A6689930A1A0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89A1B-A9C3-451B-9669-B8520990C3D1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437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5C367-EF82-4FD1-A74A-BE53068A7DDB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FB3E0-A23B-48AA-AF28-C23DA45D3DCD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156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2896A-E83A-473F-AB96-ECF157E55B05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1F884-373A-4B96-902D-DF172BB51F6B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87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995F4-DF62-42F2-9093-373D74B895C6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461EF-FE6F-4A29-B328-D76E9C8655A5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984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C0A03-2514-4A5B-8A27-37ADB98586C8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7FB3B-6D4C-4A17-B139-C9586C645763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8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57F01-3F20-456C-9323-797E5AB24227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4412C-3E55-484F-AE7F-87E118206EDC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851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8E742-73C7-410A-BC56-C5EA623C16AC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7A786-F1C8-44E1-BD2B-AF1452310ED6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512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19235-CDC2-45E3-91E4-A6689930A1A0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89A1B-A9C3-451B-9669-B8520990C3D1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6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2C733-4E33-45E0-B9BF-5B5F6A42C114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AD793-F5BE-42F3-B148-F0ECB8EAB0A3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433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32F3B-EA00-407E-B0AA-06D9C0835EA5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9824F-C6BA-4686-917D-211BD3F5E653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153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09AC4-9E39-4C1A-ACE7-09E63184D08F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92BDE-0BDB-436C-B962-333C1A225932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96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5C367-EF82-4FD1-A74A-BE53068A7DDB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FB3E0-A23B-48AA-AF28-C23DA45D3DCD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027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2896A-E83A-473F-AB96-ECF157E55B05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1F884-373A-4B96-902D-DF172BB51F6B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436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995F4-DF62-42F2-9093-373D74B895C6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461EF-FE6F-4A29-B328-D76E9C8655A5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41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C0A03-2514-4A5B-8A27-37ADB98586C8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7FB3B-6D4C-4A17-B139-C9586C645763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511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57F01-3F20-456C-9323-797E5AB24227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4412C-3E55-484F-AE7F-87E118206EDC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6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8E742-73C7-410A-BC56-C5EA623C16AC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7A786-F1C8-44E1-BD2B-AF1452310ED6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53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2C733-4E33-45E0-B9BF-5B5F6A42C114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AD793-F5BE-42F3-B148-F0ECB8EAB0A3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989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0DE44D5-8CD6-484A-84A4-C12941623F29}" type="datetime1">
              <a:rPr lang="ru-RU">
                <a:solidFill>
                  <a:srgbClr val="800000">
                    <a:tint val="75000"/>
                  </a:srgbClr>
                </a:solidFill>
                <a:cs typeface="Arial" charset="0"/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800000">
                    <a:tint val="75000"/>
                  </a:srgbClr>
                </a:solidFill>
                <a:cs typeface="Arial" charset="0"/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C324B23-6611-48A5-98A1-76BB14912A1B}" type="slidenum">
              <a:rPr lang="ru-RU">
                <a:solidFill>
                  <a:srgbClr val="800000">
                    <a:tint val="75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01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0DE44D5-8CD6-484A-84A4-C12941623F29}" type="datetime1">
              <a:rPr lang="ru-RU">
                <a:solidFill>
                  <a:srgbClr val="800000">
                    <a:tint val="75000"/>
                  </a:srgbClr>
                </a:solidFill>
                <a:cs typeface="Arial" charset="0"/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800000">
                    <a:tint val="75000"/>
                  </a:srgbClr>
                </a:solidFill>
                <a:cs typeface="Arial" charset="0"/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C324B23-6611-48A5-98A1-76BB14912A1B}" type="slidenum">
              <a:rPr lang="ru-RU">
                <a:solidFill>
                  <a:srgbClr val="800000">
                    <a:tint val="75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Documents and Settings\Aida\Рабочий стол\НОвая ГРАФИКА сборник\КАРТИНКИ СБОРНИК_ школьные\__Flo2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50" y="5715000"/>
            <a:ext cx="500063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H:\Documents and Settings\Aida\Рабочий стол\НОвая ГРАФИКА сборник\КАРТИНКИ СБОРНИК_ школьные\__Flo20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500" y="6000750"/>
            <a:ext cx="4095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6" descr="H:\Documents and Settings\Aida\Рабочий стол\НОвая ГРАФИКА сборник\КАРТИНКИ СБОРНИК_ школьные\__Flo15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72438" y="4929188"/>
            <a:ext cx="7429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 descr="H:\Documents and Settings\Aida\Рабочий стол\НОвая ГРАФИКА сборник\КАРТИНКИ СБОРНИК_ школьные\__Flo15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0" y="5929313"/>
            <a:ext cx="5143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8" descr="H:\Documents and Settings\Aida\Рабочий стол\НОвая ГРАФИКА сборник\КАРТИНКИ СБОРНИК_ школьные\__Flo15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500063" y="5357813"/>
            <a:ext cx="7715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9" descr="H:\Documents and Settings\Aida\Рабочий стол\НОвая ГРАФИКА сборник\КАРТИНКИ СБОРНИК_ школьные\__SUN2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14313"/>
            <a:ext cx="57150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30374" y="4822063"/>
            <a:ext cx="67687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800000"/>
                </a:solidFill>
                <a:ea typeface="+mj-ea"/>
                <a:cs typeface="+mj-cs"/>
              </a:rPr>
              <a:t>Мой творческий путь…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15835"/>
      </p:ext>
    </p:extLst>
  </p:cSld>
  <p:clrMapOvr>
    <a:masterClrMapping/>
  </p:clrMapOvr>
  <p:transition advTm="6887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059" y="19828"/>
            <a:ext cx="8229600" cy="1143000"/>
          </a:xfrm>
        </p:spPr>
        <p:txBody>
          <a:bodyPr/>
          <a:lstStyle/>
          <a:p>
            <a:r>
              <a:rPr lang="ru-RU" sz="2400" dirty="0" smtClean="0"/>
              <a:t>Новый год – не только в роли ведущей…</a:t>
            </a:r>
            <a:endParaRPr lang="ru-RU" sz="24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82896A-E83A-473F-AB96-ECF157E55B05}" type="datetime1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1F884-373A-4B96-902D-DF172BB51F6B}" type="slidenum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10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43" y="852573"/>
            <a:ext cx="2016224" cy="292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840" y="3708449"/>
            <a:ext cx="3081263" cy="2785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81" y="872894"/>
            <a:ext cx="3695593" cy="2775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096127" cy="118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61" y="4262594"/>
            <a:ext cx="1943998" cy="221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dmin\Desktop\НГ\IMG_20180114_12062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14" y="3648223"/>
            <a:ext cx="2069976" cy="2759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00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/>
          <a:lstStyle/>
          <a:p>
            <a:r>
              <a:rPr lang="ru-RU" sz="2400" dirty="0" smtClean="0"/>
              <a:t>Очень нравится делать методические пособия своими руками…</a:t>
            </a:r>
            <a:endParaRPr lang="ru-RU" sz="24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82896A-E83A-473F-AB96-ECF157E55B05}" type="datetime1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1F884-373A-4B96-902D-DF172BB51F6B}" type="slidenum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11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52936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Объект 1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63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Открытое занятие…</a:t>
            </a:r>
            <a:endParaRPr lang="ru-RU" sz="2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4038600" cy="258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94" y="1600200"/>
            <a:ext cx="395241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82896A-E83A-473F-AB96-ECF157E55B05}" type="datetime1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1F884-373A-4B96-902D-DF172BB51F6B}" type="slidenum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12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44824"/>
            <a:ext cx="1374808" cy="308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44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604448" cy="1143000"/>
          </a:xfrm>
        </p:spPr>
        <p:txBody>
          <a:bodyPr/>
          <a:lstStyle/>
          <a:p>
            <a:r>
              <a:rPr lang="ru-RU" sz="2400" b="1" dirty="0" smtClean="0"/>
              <a:t>Зарядка после дневного сна и закаливающие мероприятия…</a:t>
            </a:r>
            <a:endParaRPr lang="ru-RU" sz="24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51416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645024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82896A-E83A-473F-AB96-ECF157E55B05}" type="datetime1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1F884-373A-4B96-902D-DF172BB51F6B}" type="slidenum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13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16832"/>
            <a:ext cx="1328737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C:\Users\Admin\Desktop\конкурс\занятие\картинки для презентации\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941168"/>
            <a:ext cx="3024336" cy="142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56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/>
              <a:t>Открытое занятие для родителей…</a:t>
            </a:r>
            <a:endParaRPr lang="ru-RU" sz="24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84" t="12502" r="12743" b="11406"/>
          <a:stretch/>
        </p:blipFill>
        <p:spPr>
          <a:xfrm>
            <a:off x="3779912" y="3501008"/>
            <a:ext cx="4680520" cy="2937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82896A-E83A-473F-AB96-ECF157E55B05}" type="datetime1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1F884-373A-4B96-902D-DF172BB51F6B}" type="slidenum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14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pic>
        <p:nvPicPr>
          <p:cNvPr id="11267" name="Picture 3" descr="C:\Users\Admin\Desktop\конкурс\занятие\картинки для презентации\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27846"/>
            <a:ext cx="2736304" cy="163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94200"/>
            <a:ext cx="4382323" cy="329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82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1844824"/>
            <a:ext cx="6563072" cy="796950"/>
          </a:xfrm>
        </p:spPr>
        <p:txBody>
          <a:bodyPr/>
          <a:lstStyle/>
          <a:p>
            <a:r>
              <a:rPr lang="ru-RU" sz="2400" b="1" dirty="0" smtClean="0"/>
              <a:t>Городской праздник…</a:t>
            </a:r>
            <a:endParaRPr lang="ru-RU" sz="24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8" y="2924944"/>
            <a:ext cx="4422643" cy="2487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692696"/>
            <a:ext cx="3281884" cy="534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82896A-E83A-473F-AB96-ECF157E55B05}" type="datetime1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 dirty="0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1F884-373A-4B96-902D-DF172BB51F6B}" type="slidenum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15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pic>
        <p:nvPicPr>
          <p:cNvPr id="12290" name="Picture 2" descr="C:\Users\Admin\Desktop\конкурс\занятие\картинки для презентации\image (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16002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1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sz="2400" b="1" dirty="0" smtClean="0"/>
              <a:t>Я точно знаю, что сделала правильный выбор. Счастливые лица и улыбки моих детишек, и благодарность родителей – подтверждение тому.</a:t>
            </a:r>
            <a:endParaRPr lang="ru-RU" sz="24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16832"/>
            <a:ext cx="6059016" cy="437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82896A-E83A-473F-AB96-ECF157E55B05}" type="datetime1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1F884-373A-4B96-902D-DF172BB51F6B}" type="slidenum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16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7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9776"/>
            <a:ext cx="6552728" cy="1143000"/>
          </a:xfrm>
        </p:spPr>
        <p:txBody>
          <a:bodyPr/>
          <a:lstStyle/>
          <a:p>
            <a:r>
              <a:rPr lang="ru-RU" sz="3200" b="1" dirty="0" smtClean="0"/>
              <a:t>   Я знаю, что не напрасно тружусь, </a:t>
            </a:r>
            <a:br>
              <a:rPr lang="ru-RU" sz="3200" b="1" dirty="0" smtClean="0"/>
            </a:br>
            <a:r>
              <a:rPr lang="ru-RU" sz="3200" b="1" dirty="0" smtClean="0"/>
              <a:t>Я воспитатель – и этим горжусь!</a:t>
            </a:r>
            <a:endParaRPr lang="ru-RU" sz="3200" b="1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82896A-E83A-473F-AB96-ECF157E55B05}" type="datetime1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1F884-373A-4B96-902D-DF172BB51F6B}" type="slidenum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17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00" y="1722239"/>
            <a:ext cx="3208054" cy="2405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269" r="9144"/>
          <a:stretch/>
        </p:blipFill>
        <p:spPr bwMode="auto">
          <a:xfrm>
            <a:off x="3707904" y="4045512"/>
            <a:ext cx="3096344" cy="2271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Admin\Desktop\конкурс\для заочного конкурса\родительское собрание\фото\IMG_20170921_09253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8"/>
          <a:stretch/>
        </p:blipFill>
        <p:spPr bwMode="auto">
          <a:xfrm>
            <a:off x="6398658" y="620688"/>
            <a:ext cx="2462812" cy="2586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конкурс\для заочного конкурса\родительское собрание\фото\IMG_20171003_09522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6"/>
          <a:stretch/>
        </p:blipFill>
        <p:spPr bwMode="auto">
          <a:xfrm>
            <a:off x="3805413" y="1489620"/>
            <a:ext cx="2386858" cy="2401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dmin\Desktop\конкурс\для заочного конкурса\родительское собрание\фото\IMG_20171003_09533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0" t="8070" r="16188" b="3435"/>
          <a:stretch/>
        </p:blipFill>
        <p:spPr bwMode="auto">
          <a:xfrm>
            <a:off x="6948264" y="3282018"/>
            <a:ext cx="1913206" cy="3079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41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4186808" cy="3384376"/>
          </a:xfrm>
        </p:spPr>
        <p:txBody>
          <a:bodyPr/>
          <a:lstStyle/>
          <a:p>
            <a:r>
              <a:rPr lang="ru-RU" b="1" dirty="0" smtClean="0"/>
              <a:t>Это я…</a:t>
            </a:r>
            <a:br>
              <a:rPr lang="ru-RU" b="1" dirty="0" smtClean="0"/>
            </a:br>
            <a:r>
              <a:rPr lang="ru-RU" b="1" dirty="0" smtClean="0"/>
              <a:t> Донская Елена Александровна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7" t="5050" r="8432" b="28122"/>
          <a:stretch/>
        </p:blipFill>
        <p:spPr>
          <a:xfrm>
            <a:off x="4644008" y="476672"/>
            <a:ext cx="3868398" cy="5581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319235-CDC2-45E3-91E4-A6689930A1A0}" type="datetime1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89A1B-A9C3-451B-9669-B8520990C3D1}" type="slidenum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2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39" y="4293095"/>
            <a:ext cx="3240360" cy="209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84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393" y="620688"/>
            <a:ext cx="4978896" cy="2866330"/>
          </a:xfrm>
        </p:spPr>
        <p:txBody>
          <a:bodyPr/>
          <a:lstStyle/>
          <a:p>
            <a:r>
              <a:rPr lang="ru-RU" sz="4000" b="1" dirty="0">
                <a:solidFill>
                  <a:srgbClr val="800000"/>
                </a:solidFill>
                <a:latin typeface="Times New Roman"/>
                <a:ea typeface="SimSun"/>
              </a:rPr>
              <a:t>Воспитатель </a:t>
            </a:r>
            <a:r>
              <a:rPr lang="ru-RU" sz="4000" b="1" dirty="0" smtClean="0">
                <a:latin typeface="Times New Roman"/>
                <a:ea typeface="SimSun"/>
              </a:rPr>
              <a:t>МБДОУ «</a:t>
            </a:r>
            <a:r>
              <a:rPr lang="ru-RU" sz="4000" b="1" dirty="0">
                <a:latin typeface="Times New Roman"/>
                <a:ea typeface="SimSun"/>
              </a:rPr>
              <a:t>ЦРР детский сад №11 “Светлячок</a:t>
            </a:r>
            <a:r>
              <a:rPr lang="ru-RU" sz="4000" b="1" dirty="0" smtClean="0">
                <a:latin typeface="Times New Roman"/>
                <a:ea typeface="SimSun"/>
              </a:rPr>
              <a:t>”»</a:t>
            </a:r>
            <a:br>
              <a:rPr lang="ru-RU" sz="4000" b="1" dirty="0" smtClean="0">
                <a:latin typeface="Times New Roman"/>
                <a:ea typeface="SimSun"/>
              </a:rPr>
            </a:br>
            <a:r>
              <a:rPr lang="ru-RU" sz="4000" b="1" dirty="0" smtClean="0">
                <a:latin typeface="Times New Roman"/>
                <a:ea typeface="SimSun"/>
              </a:rPr>
              <a:t> г. Каспийск</a:t>
            </a:r>
            <a:endParaRPr lang="ru-RU" sz="40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998" y="692696"/>
            <a:ext cx="2887568" cy="3990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319235-CDC2-45E3-91E4-A6689930A1A0}" type="datetime1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89A1B-A9C3-451B-9669-B8520990C3D1}" type="slidenum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3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9792" y="3760203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Мне 34 года. Родилась в р. Казахстан  г. Чимкент.</a:t>
            </a:r>
          </a:p>
          <a:p>
            <a:r>
              <a:rPr lang="ru-RU" dirty="0" smtClean="0"/>
              <a:t>Образование высшее.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997841" y="4941168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 свете есть много различных профессий</a:t>
            </a:r>
          </a:p>
          <a:p>
            <a:r>
              <a:rPr lang="ru-RU" b="1" dirty="0" smtClean="0"/>
              <a:t>И в каждой есть прелесть своя.</a:t>
            </a:r>
          </a:p>
          <a:p>
            <a:r>
              <a:rPr lang="ru-RU" b="1" dirty="0" smtClean="0"/>
              <a:t>Но нет благородней, нужней и чудесней,</a:t>
            </a:r>
          </a:p>
          <a:p>
            <a:r>
              <a:rPr lang="ru-RU" b="1" dirty="0" smtClean="0"/>
              <a:t>Чем та, кем работаю я!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6357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ru-RU" b="1" dirty="0" smtClean="0"/>
              <a:t>Любовь к детям – самое важное качество воспитателя!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3" r="3144"/>
          <a:stretch/>
        </p:blipFill>
        <p:spPr>
          <a:xfrm>
            <a:off x="711990" y="1988840"/>
            <a:ext cx="7822532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319235-CDC2-45E3-91E4-A6689930A1A0}" type="datetime1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 dirty="0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89A1B-A9C3-451B-9669-B8520990C3D1}" type="slidenum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4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50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/>
          <a:lstStyle/>
          <a:p>
            <a:r>
              <a:rPr lang="ru-RU" sz="2000" b="1" dirty="0" smtClean="0"/>
              <a:t>Мне приходилось работать в разных уголках нашей необъятной страны. И нигде нельзя назвать работу воспитателя легкой.  Это ежедневный кропотливый труд, на мне лежит огромная ответственность за воспитание маленького человека.</a:t>
            </a:r>
            <a:endParaRPr lang="ru-RU" sz="20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7347755" cy="4478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319235-CDC2-45E3-91E4-A6689930A1A0}" type="datetime1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89A1B-A9C3-451B-9669-B8520990C3D1}" type="slidenum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5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6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/>
          <a:lstStyle/>
          <a:p>
            <a:r>
              <a:rPr lang="ru-RU" sz="2000" b="1" dirty="0" smtClean="0"/>
              <a:t>Я люблю свою профессию за то, что вместе с детьми расту, развиваюсь и многократно проживаю самое счастливое время – ДЕТСТВО!</a:t>
            </a:r>
            <a:endParaRPr lang="ru-RU" sz="20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66817"/>
            <a:ext cx="4176464" cy="3018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84984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82896A-E83A-473F-AB96-ECF157E55B05}" type="datetime1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1F884-373A-4B96-902D-DF172BB51F6B}" type="slidenum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6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66817"/>
            <a:ext cx="1440160" cy="100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85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61086"/>
            <a:ext cx="4320480" cy="3120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944" y="2387030"/>
            <a:ext cx="4038600" cy="2918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82896A-E83A-473F-AB96-ECF157E55B05}" type="datetime1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1F884-373A-4B96-902D-DF172BB51F6B}" type="slidenum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7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422" y="3846239"/>
            <a:ext cx="3669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Праздник весны… и я танцую с ромашками танец.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076056" y="5473589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Чукотский праздник, где я перевоплощалась в северянку.</a:t>
            </a:r>
            <a:endParaRPr lang="ru-RU" sz="2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006" y="657592"/>
            <a:ext cx="17684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17" y="4797152"/>
            <a:ext cx="2368118" cy="1569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33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88840"/>
            <a:ext cx="4038600" cy="3183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82896A-E83A-473F-AB96-ECF157E55B05}" type="datetime1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1F884-373A-4B96-902D-DF172BB51F6B}" type="slidenum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8" y="2007122"/>
            <a:ext cx="4038600" cy="2574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5148064" y="5301208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Космический праздник. Роль ведущей.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11560" y="836712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Кукла Катя, которая пришла в гости к ребятам.</a:t>
            </a:r>
            <a:endParaRPr lang="ru-RU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76672"/>
            <a:ext cx="1008112" cy="139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00226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58533"/>
            <a:ext cx="1110803" cy="1373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59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99" y="1524182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844" y="4437112"/>
            <a:ext cx="2520280" cy="189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82896A-E83A-473F-AB96-ECF157E55B05}" type="datetime1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05.02.2018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80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1F884-373A-4B96-902D-DF172BB51F6B}" type="slidenum">
              <a:rPr lang="ru-RU" smtClean="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9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603888"/>
            <a:ext cx="1774965" cy="2368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013" y="1556792"/>
            <a:ext cx="1905942" cy="2728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535" y="1412776"/>
            <a:ext cx="2408325" cy="1804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87355"/>
            <a:ext cx="1439069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800000"/>
                </a:solidFill>
              </a:rPr>
              <a:t>Я актер, сыгравший для детей множество разных ролей…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303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Праздник детский 2">
  <a:themeElements>
    <a:clrScheme name="Другая 49">
      <a:dk1>
        <a:srgbClr val="8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раздник детский 2">
  <a:themeElements>
    <a:clrScheme name="Другая 49">
      <a:dk1>
        <a:srgbClr val="8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321</Words>
  <Application>Microsoft Office PowerPoint</Application>
  <PresentationFormat>Экран (4:3)</PresentationFormat>
  <Paragraphs>74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Праздник детский 2</vt:lpstr>
      <vt:lpstr>1_Праздник детский 2</vt:lpstr>
      <vt:lpstr>Презентация PowerPoint</vt:lpstr>
      <vt:lpstr>Это я…  Донская Елена Александровна</vt:lpstr>
      <vt:lpstr>Воспитатель МБДОУ «ЦРР детский сад №11 “Светлячок”»  г. Каспийск</vt:lpstr>
      <vt:lpstr>Любовь к детям – самое важное качество воспитателя!</vt:lpstr>
      <vt:lpstr>Мне приходилось работать в разных уголках нашей необъятной страны. И нигде нельзя назвать работу воспитателя легкой.  Это ежедневный кропотливый труд, на мне лежит огромная ответственность за воспитание маленького человека.</vt:lpstr>
      <vt:lpstr>Я люблю свою профессию за то, что вместе с детьми расту, развиваюсь и многократно проживаю самое счастливое время – ДЕТСТВО!</vt:lpstr>
      <vt:lpstr>Презентация PowerPoint</vt:lpstr>
      <vt:lpstr>Презентация PowerPoint</vt:lpstr>
      <vt:lpstr>Я актер, сыгравший для детей множество разных ролей…</vt:lpstr>
      <vt:lpstr>Новый год – не только в роли ведущей…</vt:lpstr>
      <vt:lpstr>Очень нравится делать методические пособия своими руками…</vt:lpstr>
      <vt:lpstr>Открытое занятие…</vt:lpstr>
      <vt:lpstr>Зарядка после дневного сна и закаливающие мероприятия…</vt:lpstr>
      <vt:lpstr>Открытое занятие для родителей…</vt:lpstr>
      <vt:lpstr>Городской праздник…</vt:lpstr>
      <vt:lpstr>Я точно знаю, что сделала правильный выбор. Счастливые лица и улыбки моих детишек, и благодарность родителей – подтверждение тому.</vt:lpstr>
      <vt:lpstr>   Я знаю, что не напрасно тружусь,  Я воспитатель – и этим горжусь!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18</cp:revision>
  <dcterms:created xsi:type="dcterms:W3CDTF">2018-01-19T15:54:29Z</dcterms:created>
  <dcterms:modified xsi:type="dcterms:W3CDTF">2018-02-05T11:59:52Z</dcterms:modified>
</cp:coreProperties>
</file>