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пт 27.04.18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l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533400"/>
            <a:ext cx="6120680" cy="24635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Компетентностная   </a:t>
            </a:r>
            <a:br>
              <a:rPr lang="ru-RU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модель современного педагога дошкольного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образования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33056"/>
            <a:ext cx="4953000" cy="1719482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 Донская Е.А.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«ЦРР –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11 «Светлячок»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Каспийск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5515_html_m61c01fe2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52" b="552"/>
          <a:stretch>
            <a:fillRect/>
          </a:stretch>
        </p:blipFill>
        <p:spPr>
          <a:xfrm>
            <a:off x="1475656" y="476672"/>
            <a:ext cx="6192688" cy="6048672"/>
          </a:xfrm>
          <a:prstGeom prst="round2DiagRect">
            <a:avLst>
              <a:gd name="adj1" fmla="val 16667"/>
              <a:gd name="adj2" fmla="val 4605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 flipV="1">
            <a:off x="8028384" y="5661247"/>
            <a:ext cx="360040" cy="50405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81200"/>
            <a:ext cx="9036496" cy="1362075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внимание!!!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831080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136815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Современные социально-экономические условия ставят перед  профессиональным образованием задачу подготовки компетентного, конкурентоспособного специалиста для работы с детьми дошкольного возраста.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5710ada62962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916832"/>
            <a:ext cx="6120680" cy="4657006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548681"/>
            <a:ext cx="7223720" cy="23762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Давайте, сначала разберёмся, что же такое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«Компетентность»?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словаре под редакцией Ефремовой Т.Ф. дано следующее определение понятию «компетентность»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97281"/>
            <a:ext cx="8229600" cy="45719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21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800" b="1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Компетентность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– осведомленность, авторитетность; компетенция – круг вопросов, явлений, в которых данное лицо обладает авторитетностью, познанием, опытом; круг полномочий».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Компетентность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– это одна из форм профессиональной деятельности, которая обозначает наличие знаний и опыта, необходимых для эффективной деятельности в заданной предметной области.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56992"/>
            <a:ext cx="8496943" cy="1368152"/>
          </a:xfrm>
        </p:spPr>
        <p:txBody>
          <a:bodyPr>
            <a:normAutofit/>
          </a:bodyPr>
          <a:lstStyle/>
          <a:p>
            <a:pPr algn="ctr"/>
            <a:endParaRPr lang="ru-RU" sz="1050" dirty="0" smtClean="0">
              <a:ln>
                <a:solidFill>
                  <a:srgbClr val="FF0000"/>
                </a:solidFill>
              </a:ln>
              <a:solidFill>
                <a:schemeClr val="accent2"/>
              </a:solidFill>
            </a:endParaRPr>
          </a:p>
          <a:p>
            <a:pPr algn="ctr"/>
            <a:r>
              <a:rPr lang="ru-RU" sz="28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Педагог — лицо, ведущее практическую работу в области воспитания и обучения детей. </a:t>
            </a:r>
          </a:p>
          <a:p>
            <a:endParaRPr lang="ru-RU" dirty="0"/>
          </a:p>
        </p:txBody>
      </p:sp>
      <p:pic>
        <p:nvPicPr>
          <p:cNvPr id="4" name="Рисунок 3" descr="vospitat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525" y="620689"/>
            <a:ext cx="8362950" cy="2736304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20882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Компетентностная модель педагога должна определять систему задач, которые встают перед специалистом, и включает в себя следующие элементы:</a:t>
            </a:r>
            <a:endParaRPr lang="ru-RU" sz="32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668344" y="5229199"/>
            <a:ext cx="1068432" cy="13992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2636913"/>
            <a:ext cx="8740080" cy="3312368"/>
          </a:xfrm>
        </p:spPr>
        <p:txBody>
          <a:bodyPr>
            <a:normAutofit/>
          </a:bodyPr>
          <a:lstStyle/>
          <a:p>
            <a:pPr lvl="0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85838" lvl="0" indent="-3556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общие квалификационные требования к специалисту</a:t>
            </a:r>
          </a:p>
          <a:p>
            <a:pPr marL="985838" lvl="0" indent="-3556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профессиональная среда</a:t>
            </a:r>
          </a:p>
          <a:p>
            <a:pPr marL="985838" lvl="0" indent="-3556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общее назначение специалиста и основные виды его деятельности</a:t>
            </a:r>
          </a:p>
          <a:p>
            <a:pPr marL="985838" lvl="0" indent="-3556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личностные качества и качества специалиста</a:t>
            </a:r>
          </a:p>
          <a:p>
            <a:pPr marL="985838" lvl="0" indent="-3556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структуру и содержание деятельности специалиста.</a:t>
            </a:r>
          </a:p>
          <a:p>
            <a:pPr lvl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16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Базой для создания </a:t>
            </a:r>
            <a:r>
              <a:rPr lang="ru-RU" sz="31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компетентностной</a:t>
            </a:r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модели педагога дошкольного образования выступают: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628800"/>
            <a:ext cx="3096344" cy="3960440"/>
          </a:xfrm>
        </p:spPr>
        <p:txBody>
          <a:bodyPr>
            <a:normAutofit/>
          </a:bodyPr>
          <a:lstStyle/>
          <a:p>
            <a:pPr marL="365125" lvl="0" indent="-365125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РФ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100264" cy="3384375"/>
          </a:xfrm>
        </p:spPr>
        <p:txBody>
          <a:bodyPr>
            <a:noAutofit/>
          </a:bodyPr>
          <a:lstStyle/>
          <a:p>
            <a:pPr marL="365125" indent="-365125"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едеральные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осударственные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бразовательные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тандарты 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ошкольного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бразования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4704"/>
            <a:ext cx="8382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Воспитатель ДОУ должен обладать следующими социально-профессиональными компетенциями, которые позволят осуществить познавательное развитие 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556792"/>
            <a:ext cx="4041648" cy="8640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Социальные компетенции включают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556792"/>
            <a:ext cx="4041775" cy="8640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Познавательные компетенции выражаются</a:t>
            </a:r>
            <a:endParaRPr lang="ru-RU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492896"/>
            <a:ext cx="4041648" cy="410182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обмен информацией между детьми и взрослыми,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заявление о своих интересах и потребностях,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проявление терпимости по отношению к другим людям и их мнениям,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умение работать в команде и оказывать различную помощь друг другу,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обладание эмоциональной устойчивостью;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420888"/>
            <a:ext cx="4318192" cy="4104457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самостоятельном обрабатывании и структурировании информации,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поиске новых источников информации,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концентрировании на учебе или работе,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умении использовать приобретенные знания и навыки в различных ситуациях;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48680"/>
            <a:ext cx="4041648" cy="7920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ru-RU" dirty="0" smtClean="0"/>
          </a:p>
          <a:p>
            <a:pPr lvl="0" algn="ctr"/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Операциональные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компетенции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20479" cy="7920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endParaRPr lang="ru-RU" sz="20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ctr"/>
            <a:r>
              <a:rPr lang="ru-RU" sz="2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Специальные компетенции включают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484784"/>
            <a:ext cx="4041648" cy="496855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цели и порядок работы,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противостоять неопределенности и неуверенности, 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принимать и осуществлять решения,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обобщать результаты работы, 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определять временной регламент работы;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484784"/>
            <a:ext cx="4041775" cy="504056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методов решения проблемы,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осуществление самоконтроля, 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активность в профессиональной деятельности в новых ситуациях, оценка и корректировка планов, выявление ошибок и адекватных способов их устранения.</a:t>
            </a:r>
            <a:endParaRPr lang="ru-RU" sz="2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326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Georgia</vt:lpstr>
      <vt:lpstr>Times New Roman</vt:lpstr>
      <vt:lpstr>Trebuchet MS</vt:lpstr>
      <vt:lpstr>Wingdings</vt:lpstr>
      <vt:lpstr>Wingdings 2</vt:lpstr>
      <vt:lpstr>Городская</vt:lpstr>
      <vt:lpstr>Компетентностная    модель современного педагога дошкольного образования</vt:lpstr>
      <vt:lpstr>Современные социально-экономические условия ставят перед  профессиональным образованием задачу подготовки компетентного, конкурентоспособного специалиста для работы с детьми дошкольного возраста.  </vt:lpstr>
      <vt:lpstr>Давайте, сначала разберёмся, что же такое «Компетентность»?</vt:lpstr>
      <vt:lpstr>Презентация PowerPoint</vt:lpstr>
      <vt:lpstr> </vt:lpstr>
      <vt:lpstr>Компетентностная модель педагога должна определять систему задач, которые встают перед специалистом, и включает в себя следующие элементы:</vt:lpstr>
      <vt:lpstr> Базой для создания компетентностной модели педагога дошкольного образования выступают:  </vt:lpstr>
      <vt:lpstr> Воспитатель ДОУ должен обладать следующими социально-профессиональными компетенциями, которые позволят осуществить познавательное развитие детей 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Компетентностная    модель современного педагога дошкольного образования</dc:title>
  <dc:creator>mmmm mmmm</dc:creator>
  <cp:lastModifiedBy>Пользователь</cp:lastModifiedBy>
  <cp:revision>11</cp:revision>
  <dcterms:created xsi:type="dcterms:W3CDTF">2018-04-27T17:15:24Z</dcterms:created>
  <dcterms:modified xsi:type="dcterms:W3CDTF">2018-04-27T19:01:47Z</dcterms:modified>
</cp:coreProperties>
</file>